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16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1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0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64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0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78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10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4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45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68432-1F2F-4905-8F4B-BFEFC66715D1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69621-0A13-4C78-98F8-C2821E80C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4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9" r="5852"/>
          <a:stretch/>
        </p:blipFill>
        <p:spPr>
          <a:xfrm>
            <a:off x="0" y="4184"/>
            <a:ext cx="7347858" cy="68538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47858" y="4184"/>
            <a:ext cx="484414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Choisissez 2 personnes pour être les « dictionnaires »</a:t>
            </a:r>
          </a:p>
          <a:p>
            <a:endParaRPr lang="fr-FR" sz="20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Lisez (ou relisez) l’article, et posez des questions de vocabulaire à vos « dictionnaires »</a:t>
            </a:r>
          </a:p>
          <a:p>
            <a:endParaRPr lang="fr-FR" sz="20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Si vous êtes le « dictionnaire » faites une liste des mots que le group a demandé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7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35586" y="614935"/>
            <a:ext cx="48441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Choisissez deux « secrétaires »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Discutez les questions (qui a fait quoi, où, pourquoi, etc.) avec le groupe.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Les secrétaires vont prendre des notes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654" r="12842"/>
          <a:stretch/>
        </p:blipFill>
        <p:spPr>
          <a:xfrm>
            <a:off x="0" y="2091"/>
            <a:ext cx="7135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4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06441" y="0"/>
            <a:ext cx="484414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Préparez la présentation et décidez qui va dire quoi.  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2400" dirty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Les « dictionnaires » et le « secrétaires » ne sont pas obligés de parlez, mais vous pouvez si vous voulez.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24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Vous pouvez utilisez des notes pendant la présentation.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06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15100" y="0"/>
            <a:ext cx="567689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Etre une bonne audience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 smtClean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Posez des questions pour faire certain que vous comprenez la présentation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endParaRPr lang="fr-FR" sz="3600" dirty="0">
              <a:latin typeface="Adobe Caslon Pro" panose="0205050205050A020403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Adobe Caslon Pro" panose="0205050205050A020403" pitchFamily="18" charset="0"/>
              </a:rPr>
              <a:t>Donnez des commentaires (comparez l’article à vos vies, aux Etats-Unis en général, dites ce que vous aimez ou n’aimez pas dans l’article, etc.) </a:t>
            </a:r>
            <a:endParaRPr lang="fr-FR" sz="3600" dirty="0">
              <a:latin typeface="Adobe Caslon Pro" panose="0205050205050A0204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r="5001"/>
          <a:stretch/>
        </p:blipFill>
        <p:spPr>
          <a:xfrm>
            <a:off x="0" y="0"/>
            <a:ext cx="63028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1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65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Adobe Caslon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2015-02-26T12:01:54Z</dcterms:created>
  <dcterms:modified xsi:type="dcterms:W3CDTF">2015-02-26T16:45:00Z</dcterms:modified>
</cp:coreProperties>
</file>